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22" Type="http://schemas.openxmlformats.org/officeDocument/2006/relationships/font" Target="fonts/Lato-bold.fntdata"/><Relationship Id="rId10" Type="http://schemas.openxmlformats.org/officeDocument/2006/relationships/slide" Target="slides/slide6.xml"/><Relationship Id="rId21" Type="http://schemas.openxmlformats.org/officeDocument/2006/relationships/font" Target="fonts/Lato-regular.fntdata"/><Relationship Id="rId13" Type="http://schemas.openxmlformats.org/officeDocument/2006/relationships/slide" Target="slides/slide9.xml"/><Relationship Id="rId24" Type="http://schemas.openxmlformats.org/officeDocument/2006/relationships/font" Target="fonts/Lato-boldItalic.fntdata"/><Relationship Id="rId12" Type="http://schemas.openxmlformats.org/officeDocument/2006/relationships/slide" Target="slides/slide8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417775" y="1608225"/>
            <a:ext cx="56067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and Neural Networks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YOU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Reshaping</a:t>
            </a:r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451075" y="1766850"/>
            <a:ext cx="2178300" cy="217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" name="Shape 194"/>
          <p:cNvCxnSpPr>
            <a:stCxn id="193" idx="0"/>
            <a:endCxn id="193" idx="2"/>
          </p:cNvCxnSpPr>
          <p:nvPr/>
        </p:nvCxnSpPr>
        <p:spPr>
          <a:xfrm>
            <a:off x="1540225" y="1766850"/>
            <a:ext cx="0" cy="21783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Shape 195"/>
          <p:cNvCxnSpPr>
            <a:stCxn id="193" idx="1"/>
            <a:endCxn id="193" idx="3"/>
          </p:cNvCxnSpPr>
          <p:nvPr/>
        </p:nvCxnSpPr>
        <p:spPr>
          <a:xfrm>
            <a:off x="451075" y="2856000"/>
            <a:ext cx="21783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Shape 196"/>
          <p:cNvSpPr/>
          <p:nvPr/>
        </p:nvSpPr>
        <p:spPr>
          <a:xfrm>
            <a:off x="3050975" y="2562800"/>
            <a:ext cx="930900" cy="479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4193500" y="2345600"/>
            <a:ext cx="914100" cy="91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5319225" y="2345600"/>
            <a:ext cx="914100" cy="91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6402450" y="2345600"/>
            <a:ext cx="914100" cy="91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7485675" y="2345600"/>
            <a:ext cx="914100" cy="91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 txBox="1"/>
          <p:nvPr/>
        </p:nvSpPr>
        <p:spPr>
          <a:xfrm>
            <a:off x="3981875" y="1695475"/>
            <a:ext cx="5153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Each pixel becomes an input node for the network</a:t>
            </a:r>
            <a:endParaRPr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Activation Functions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Shape 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3685550" cy="29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Shape 208"/>
          <p:cNvSpPr txBox="1"/>
          <p:nvPr/>
        </p:nvSpPr>
        <p:spPr>
          <a:xfrm>
            <a:off x="5267875" y="1752600"/>
            <a:ext cx="2953500" cy="16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Used to decide whether or not a node is activated or not.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Takes in the sum of the weighted inputs from the previous layer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Calculating Loss</a:t>
            </a: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364650" y="1842850"/>
            <a:ext cx="5364300" cy="224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003" y="1909822"/>
            <a:ext cx="5327408" cy="210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/>
          <p:nvPr/>
        </p:nvSpPr>
        <p:spPr>
          <a:xfrm>
            <a:off x="5835350" y="2224500"/>
            <a:ext cx="29535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Used to calculate how incorrect our model is.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Shape 217"/>
          <p:cNvSpPr txBox="1"/>
          <p:nvPr/>
        </p:nvSpPr>
        <p:spPr>
          <a:xfrm>
            <a:off x="1597800" y="1379300"/>
            <a:ext cx="28980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Categorical Cross Entropy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Artificial Intelligence, Machine Learning</a:t>
            </a:r>
            <a:endParaRPr/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500" y="1307850"/>
            <a:ext cx="6178988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Neural Network?</a:t>
            </a:r>
            <a:endParaRPr/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3505" y="1171950"/>
            <a:ext cx="6057000" cy="363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Forward Propagation &amp; Backpropagation</a:t>
            </a:r>
            <a:endParaRPr/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7775" y="1172375"/>
            <a:ext cx="6096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Descent</a:t>
            </a: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250" y="1263075"/>
            <a:ext cx="7148159" cy="297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(Possibly) First Neural Network</a:t>
            </a:r>
            <a:endParaRPr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375" y="1524338"/>
            <a:ext cx="4188950" cy="171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1400" y="2321947"/>
            <a:ext cx="1710950" cy="171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375" y="3235312"/>
            <a:ext cx="4448547" cy="1603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Optical Character Recognition</a:t>
            </a:r>
            <a:endParaRPr/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650" y="1655425"/>
            <a:ext cx="3810000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4450" y="1460250"/>
            <a:ext cx="3731700" cy="2866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MNIST Dataset</a:t>
            </a: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825" y="1493700"/>
            <a:ext cx="3553100" cy="27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150" y="1493700"/>
            <a:ext cx="3645634" cy="273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Separating a Dataset into Training and Testing</a:t>
            </a:r>
            <a:endParaRPr/>
          </a:p>
        </p:txBody>
      </p:sp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8050" y="1307850"/>
            <a:ext cx="6076950" cy="34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